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Lst>
  <p:sldSz cx="12192000" cy="6858000"/>
  <p:notesSz cx="6858000" cy="9144000"/>
  <p:defaultText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72"/>
  </p:normalViewPr>
  <p:slideViewPr>
    <p:cSldViewPr snapToGrid="0" snapToObjects="1">
      <p:cViewPr varScale="1">
        <p:scale>
          <a:sx n="82" d="100"/>
          <a:sy n="82" d="100"/>
        </p:scale>
        <p:origin x="6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56F19-52DF-A24C-8A8B-A72C8FABC8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EE"/>
          </a:p>
        </p:txBody>
      </p:sp>
      <p:sp>
        <p:nvSpPr>
          <p:cNvPr id="3" name="Subtitle 2">
            <a:extLst>
              <a:ext uri="{FF2B5EF4-FFF2-40B4-BE49-F238E27FC236}">
                <a16:creationId xmlns:a16="http://schemas.microsoft.com/office/drawing/2014/main" id="{F663CF0A-D23E-114C-89F8-44E6296715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EE"/>
          </a:p>
        </p:txBody>
      </p:sp>
      <p:sp>
        <p:nvSpPr>
          <p:cNvPr id="4" name="Date Placeholder 3">
            <a:extLst>
              <a:ext uri="{FF2B5EF4-FFF2-40B4-BE49-F238E27FC236}">
                <a16:creationId xmlns:a16="http://schemas.microsoft.com/office/drawing/2014/main" id="{164C3F6F-B239-5A4D-A811-6363139DA7E3}"/>
              </a:ext>
            </a:extLst>
          </p:cNvPr>
          <p:cNvSpPr>
            <a:spLocks noGrp="1"/>
          </p:cNvSpPr>
          <p:nvPr>
            <p:ph type="dt" sz="half" idx="10"/>
          </p:nvPr>
        </p:nvSpPr>
        <p:spPr/>
        <p:txBody>
          <a:bodyPr/>
          <a:lstStyle/>
          <a:p>
            <a:fld id="{74717DE8-8EAA-7B46-8633-8D778F7D0520}" type="datetimeFigureOut">
              <a:rPr lang="en-EE" smtClean="0"/>
              <a:t>11/05/2025</a:t>
            </a:fld>
            <a:endParaRPr lang="en-EE"/>
          </a:p>
        </p:txBody>
      </p:sp>
      <p:sp>
        <p:nvSpPr>
          <p:cNvPr id="5" name="Footer Placeholder 4">
            <a:extLst>
              <a:ext uri="{FF2B5EF4-FFF2-40B4-BE49-F238E27FC236}">
                <a16:creationId xmlns:a16="http://schemas.microsoft.com/office/drawing/2014/main" id="{75BAC67F-75F4-CB40-88C5-00EDA06DD84F}"/>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F882873B-8F9D-3848-8167-CB970541E797}"/>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865748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22F49-C7E2-BD49-A99E-75D9697BFDEC}"/>
              </a:ext>
            </a:extLst>
          </p:cNvPr>
          <p:cNvSpPr>
            <a:spLocks noGrp="1"/>
          </p:cNvSpPr>
          <p:nvPr>
            <p:ph type="title"/>
          </p:nvPr>
        </p:nvSpPr>
        <p:spPr/>
        <p:txBody>
          <a:bodyPr/>
          <a:lstStyle/>
          <a:p>
            <a:r>
              <a:rPr lang="en-US"/>
              <a:t>Click to edit Master title style</a:t>
            </a:r>
            <a:endParaRPr lang="en-EE"/>
          </a:p>
        </p:txBody>
      </p:sp>
      <p:sp>
        <p:nvSpPr>
          <p:cNvPr id="3" name="Vertical Text Placeholder 2">
            <a:extLst>
              <a:ext uri="{FF2B5EF4-FFF2-40B4-BE49-F238E27FC236}">
                <a16:creationId xmlns:a16="http://schemas.microsoft.com/office/drawing/2014/main" id="{C6251FF6-E19C-F742-A352-D16E7E77E4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Date Placeholder 3">
            <a:extLst>
              <a:ext uri="{FF2B5EF4-FFF2-40B4-BE49-F238E27FC236}">
                <a16:creationId xmlns:a16="http://schemas.microsoft.com/office/drawing/2014/main" id="{DE5F706F-53CC-4744-B77D-93C7DAF5236A}"/>
              </a:ext>
            </a:extLst>
          </p:cNvPr>
          <p:cNvSpPr>
            <a:spLocks noGrp="1"/>
          </p:cNvSpPr>
          <p:nvPr>
            <p:ph type="dt" sz="half" idx="10"/>
          </p:nvPr>
        </p:nvSpPr>
        <p:spPr/>
        <p:txBody>
          <a:bodyPr/>
          <a:lstStyle/>
          <a:p>
            <a:fld id="{74717DE8-8EAA-7B46-8633-8D778F7D0520}" type="datetimeFigureOut">
              <a:rPr lang="en-EE" smtClean="0"/>
              <a:t>11/05/2025</a:t>
            </a:fld>
            <a:endParaRPr lang="en-EE"/>
          </a:p>
        </p:txBody>
      </p:sp>
      <p:sp>
        <p:nvSpPr>
          <p:cNvPr id="5" name="Footer Placeholder 4">
            <a:extLst>
              <a:ext uri="{FF2B5EF4-FFF2-40B4-BE49-F238E27FC236}">
                <a16:creationId xmlns:a16="http://schemas.microsoft.com/office/drawing/2014/main" id="{D77A3D92-7821-C64F-9FEE-E699F6DAAD6F}"/>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8F4F383B-5533-7749-9A83-1998906FCBA6}"/>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114357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4D8D5B-80D9-344F-8ADF-03F4E20380E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EE"/>
          </a:p>
        </p:txBody>
      </p:sp>
      <p:sp>
        <p:nvSpPr>
          <p:cNvPr id="3" name="Vertical Text Placeholder 2">
            <a:extLst>
              <a:ext uri="{FF2B5EF4-FFF2-40B4-BE49-F238E27FC236}">
                <a16:creationId xmlns:a16="http://schemas.microsoft.com/office/drawing/2014/main" id="{48992861-5778-9B41-8684-E3BFA2E36F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Date Placeholder 3">
            <a:extLst>
              <a:ext uri="{FF2B5EF4-FFF2-40B4-BE49-F238E27FC236}">
                <a16:creationId xmlns:a16="http://schemas.microsoft.com/office/drawing/2014/main" id="{41AD3C40-8446-3E4F-9D1E-A334249A537D}"/>
              </a:ext>
            </a:extLst>
          </p:cNvPr>
          <p:cNvSpPr>
            <a:spLocks noGrp="1"/>
          </p:cNvSpPr>
          <p:nvPr>
            <p:ph type="dt" sz="half" idx="10"/>
          </p:nvPr>
        </p:nvSpPr>
        <p:spPr/>
        <p:txBody>
          <a:bodyPr/>
          <a:lstStyle/>
          <a:p>
            <a:fld id="{74717DE8-8EAA-7B46-8633-8D778F7D0520}" type="datetimeFigureOut">
              <a:rPr lang="en-EE" smtClean="0"/>
              <a:t>11/05/2025</a:t>
            </a:fld>
            <a:endParaRPr lang="en-EE"/>
          </a:p>
        </p:txBody>
      </p:sp>
      <p:sp>
        <p:nvSpPr>
          <p:cNvPr id="5" name="Footer Placeholder 4">
            <a:extLst>
              <a:ext uri="{FF2B5EF4-FFF2-40B4-BE49-F238E27FC236}">
                <a16:creationId xmlns:a16="http://schemas.microsoft.com/office/drawing/2014/main" id="{30B9A72B-BED5-F643-9747-986DA63F8925}"/>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7FD3A021-DFEE-B04D-A412-C9D747A0370F}"/>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279463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744EC-AA2F-5A42-A4A8-1796870F2B42}"/>
              </a:ext>
            </a:extLst>
          </p:cNvPr>
          <p:cNvSpPr>
            <a:spLocks noGrp="1"/>
          </p:cNvSpPr>
          <p:nvPr>
            <p:ph type="title"/>
          </p:nvPr>
        </p:nvSpPr>
        <p:spPr/>
        <p:txBody>
          <a:bodyPr/>
          <a:lstStyle/>
          <a:p>
            <a:r>
              <a:rPr lang="en-US"/>
              <a:t>Click to edit Master title style</a:t>
            </a:r>
            <a:endParaRPr lang="en-EE"/>
          </a:p>
        </p:txBody>
      </p:sp>
      <p:sp>
        <p:nvSpPr>
          <p:cNvPr id="3" name="Content Placeholder 2">
            <a:extLst>
              <a:ext uri="{FF2B5EF4-FFF2-40B4-BE49-F238E27FC236}">
                <a16:creationId xmlns:a16="http://schemas.microsoft.com/office/drawing/2014/main" id="{364912A0-0535-4D42-A0E9-53A1E6A099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Date Placeholder 3">
            <a:extLst>
              <a:ext uri="{FF2B5EF4-FFF2-40B4-BE49-F238E27FC236}">
                <a16:creationId xmlns:a16="http://schemas.microsoft.com/office/drawing/2014/main" id="{226F15CF-249D-E14C-8335-50C828EDC665}"/>
              </a:ext>
            </a:extLst>
          </p:cNvPr>
          <p:cNvSpPr>
            <a:spLocks noGrp="1"/>
          </p:cNvSpPr>
          <p:nvPr>
            <p:ph type="dt" sz="half" idx="10"/>
          </p:nvPr>
        </p:nvSpPr>
        <p:spPr/>
        <p:txBody>
          <a:bodyPr/>
          <a:lstStyle/>
          <a:p>
            <a:fld id="{74717DE8-8EAA-7B46-8633-8D778F7D0520}" type="datetimeFigureOut">
              <a:rPr lang="en-EE" smtClean="0"/>
              <a:t>11/05/2025</a:t>
            </a:fld>
            <a:endParaRPr lang="en-EE"/>
          </a:p>
        </p:txBody>
      </p:sp>
      <p:sp>
        <p:nvSpPr>
          <p:cNvPr id="5" name="Footer Placeholder 4">
            <a:extLst>
              <a:ext uri="{FF2B5EF4-FFF2-40B4-BE49-F238E27FC236}">
                <a16:creationId xmlns:a16="http://schemas.microsoft.com/office/drawing/2014/main" id="{9F1DD512-AD66-7B46-84D7-67DDF1B5E334}"/>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6267D51A-0627-3044-9FDF-556E1A07649A}"/>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251078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96F3D-4137-6144-AF85-9D411B4FE0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EE"/>
          </a:p>
        </p:txBody>
      </p:sp>
      <p:sp>
        <p:nvSpPr>
          <p:cNvPr id="3" name="Text Placeholder 2">
            <a:extLst>
              <a:ext uri="{FF2B5EF4-FFF2-40B4-BE49-F238E27FC236}">
                <a16:creationId xmlns:a16="http://schemas.microsoft.com/office/drawing/2014/main" id="{DED6101D-9A8E-F847-B5A1-99FDD04F82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E9D59C-7E78-4645-AA49-1FFDB43B5A55}"/>
              </a:ext>
            </a:extLst>
          </p:cNvPr>
          <p:cNvSpPr>
            <a:spLocks noGrp="1"/>
          </p:cNvSpPr>
          <p:nvPr>
            <p:ph type="dt" sz="half" idx="10"/>
          </p:nvPr>
        </p:nvSpPr>
        <p:spPr/>
        <p:txBody>
          <a:bodyPr/>
          <a:lstStyle/>
          <a:p>
            <a:fld id="{74717DE8-8EAA-7B46-8633-8D778F7D0520}" type="datetimeFigureOut">
              <a:rPr lang="en-EE" smtClean="0"/>
              <a:t>11/05/2025</a:t>
            </a:fld>
            <a:endParaRPr lang="en-EE"/>
          </a:p>
        </p:txBody>
      </p:sp>
      <p:sp>
        <p:nvSpPr>
          <p:cNvPr id="5" name="Footer Placeholder 4">
            <a:extLst>
              <a:ext uri="{FF2B5EF4-FFF2-40B4-BE49-F238E27FC236}">
                <a16:creationId xmlns:a16="http://schemas.microsoft.com/office/drawing/2014/main" id="{22790818-81A9-B943-8785-BA50FD01A38D}"/>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57B54FEF-21F9-A545-AD4B-F1A601865346}"/>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175191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37A79-D40A-B34C-B37F-CDFB68E84717}"/>
              </a:ext>
            </a:extLst>
          </p:cNvPr>
          <p:cNvSpPr>
            <a:spLocks noGrp="1"/>
          </p:cNvSpPr>
          <p:nvPr>
            <p:ph type="title"/>
          </p:nvPr>
        </p:nvSpPr>
        <p:spPr/>
        <p:txBody>
          <a:bodyPr/>
          <a:lstStyle/>
          <a:p>
            <a:r>
              <a:rPr lang="en-US"/>
              <a:t>Click to edit Master title style</a:t>
            </a:r>
            <a:endParaRPr lang="en-EE"/>
          </a:p>
        </p:txBody>
      </p:sp>
      <p:sp>
        <p:nvSpPr>
          <p:cNvPr id="3" name="Content Placeholder 2">
            <a:extLst>
              <a:ext uri="{FF2B5EF4-FFF2-40B4-BE49-F238E27FC236}">
                <a16:creationId xmlns:a16="http://schemas.microsoft.com/office/drawing/2014/main" id="{FF85C78B-3A42-5445-BEFC-B6A97215D4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Content Placeholder 3">
            <a:extLst>
              <a:ext uri="{FF2B5EF4-FFF2-40B4-BE49-F238E27FC236}">
                <a16:creationId xmlns:a16="http://schemas.microsoft.com/office/drawing/2014/main" id="{42CE0D0B-22A0-7B45-8123-91C4AC038E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5" name="Date Placeholder 4">
            <a:extLst>
              <a:ext uri="{FF2B5EF4-FFF2-40B4-BE49-F238E27FC236}">
                <a16:creationId xmlns:a16="http://schemas.microsoft.com/office/drawing/2014/main" id="{B0776AE2-CD7A-DC40-9B19-E0A592E5B18B}"/>
              </a:ext>
            </a:extLst>
          </p:cNvPr>
          <p:cNvSpPr>
            <a:spLocks noGrp="1"/>
          </p:cNvSpPr>
          <p:nvPr>
            <p:ph type="dt" sz="half" idx="10"/>
          </p:nvPr>
        </p:nvSpPr>
        <p:spPr/>
        <p:txBody>
          <a:bodyPr/>
          <a:lstStyle/>
          <a:p>
            <a:fld id="{74717DE8-8EAA-7B46-8633-8D778F7D0520}" type="datetimeFigureOut">
              <a:rPr lang="en-EE" smtClean="0"/>
              <a:t>11/05/2025</a:t>
            </a:fld>
            <a:endParaRPr lang="en-EE"/>
          </a:p>
        </p:txBody>
      </p:sp>
      <p:sp>
        <p:nvSpPr>
          <p:cNvPr id="6" name="Footer Placeholder 5">
            <a:extLst>
              <a:ext uri="{FF2B5EF4-FFF2-40B4-BE49-F238E27FC236}">
                <a16:creationId xmlns:a16="http://schemas.microsoft.com/office/drawing/2014/main" id="{900800F4-9343-8846-96E4-001F00CB2001}"/>
              </a:ext>
            </a:extLst>
          </p:cNvPr>
          <p:cNvSpPr>
            <a:spLocks noGrp="1"/>
          </p:cNvSpPr>
          <p:nvPr>
            <p:ph type="ftr" sz="quarter" idx="11"/>
          </p:nvPr>
        </p:nvSpPr>
        <p:spPr/>
        <p:txBody>
          <a:bodyPr/>
          <a:lstStyle/>
          <a:p>
            <a:endParaRPr lang="en-EE"/>
          </a:p>
        </p:txBody>
      </p:sp>
      <p:sp>
        <p:nvSpPr>
          <p:cNvPr id="7" name="Slide Number Placeholder 6">
            <a:extLst>
              <a:ext uri="{FF2B5EF4-FFF2-40B4-BE49-F238E27FC236}">
                <a16:creationId xmlns:a16="http://schemas.microsoft.com/office/drawing/2014/main" id="{F238EA87-26B8-0746-B542-052EA66DD677}"/>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123943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C5675-63B1-D34E-AC8D-D48A3F78DEEE}"/>
              </a:ext>
            </a:extLst>
          </p:cNvPr>
          <p:cNvSpPr>
            <a:spLocks noGrp="1"/>
          </p:cNvSpPr>
          <p:nvPr>
            <p:ph type="title"/>
          </p:nvPr>
        </p:nvSpPr>
        <p:spPr>
          <a:xfrm>
            <a:off x="839788" y="365125"/>
            <a:ext cx="10515600" cy="1325563"/>
          </a:xfrm>
        </p:spPr>
        <p:txBody>
          <a:bodyPr/>
          <a:lstStyle/>
          <a:p>
            <a:r>
              <a:rPr lang="en-US"/>
              <a:t>Click to edit Master title style</a:t>
            </a:r>
            <a:endParaRPr lang="en-EE"/>
          </a:p>
        </p:txBody>
      </p:sp>
      <p:sp>
        <p:nvSpPr>
          <p:cNvPr id="3" name="Text Placeholder 2">
            <a:extLst>
              <a:ext uri="{FF2B5EF4-FFF2-40B4-BE49-F238E27FC236}">
                <a16:creationId xmlns:a16="http://schemas.microsoft.com/office/drawing/2014/main" id="{F70DE04F-E4F6-BB44-A96F-0D0E4A4256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5A7761-B229-C74B-9F7D-CACFA34722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5" name="Text Placeholder 4">
            <a:extLst>
              <a:ext uri="{FF2B5EF4-FFF2-40B4-BE49-F238E27FC236}">
                <a16:creationId xmlns:a16="http://schemas.microsoft.com/office/drawing/2014/main" id="{EE4145E2-792E-414D-B56B-8FCF2559B9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309899-FC95-C749-9C8C-D8590C734B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7" name="Date Placeholder 6">
            <a:extLst>
              <a:ext uri="{FF2B5EF4-FFF2-40B4-BE49-F238E27FC236}">
                <a16:creationId xmlns:a16="http://schemas.microsoft.com/office/drawing/2014/main" id="{FC687EC9-87F0-8644-8322-3D2F18F4D23B}"/>
              </a:ext>
            </a:extLst>
          </p:cNvPr>
          <p:cNvSpPr>
            <a:spLocks noGrp="1"/>
          </p:cNvSpPr>
          <p:nvPr>
            <p:ph type="dt" sz="half" idx="10"/>
          </p:nvPr>
        </p:nvSpPr>
        <p:spPr/>
        <p:txBody>
          <a:bodyPr/>
          <a:lstStyle/>
          <a:p>
            <a:fld id="{74717DE8-8EAA-7B46-8633-8D778F7D0520}" type="datetimeFigureOut">
              <a:rPr lang="en-EE" smtClean="0"/>
              <a:t>11/05/2025</a:t>
            </a:fld>
            <a:endParaRPr lang="en-EE"/>
          </a:p>
        </p:txBody>
      </p:sp>
      <p:sp>
        <p:nvSpPr>
          <p:cNvPr id="8" name="Footer Placeholder 7">
            <a:extLst>
              <a:ext uri="{FF2B5EF4-FFF2-40B4-BE49-F238E27FC236}">
                <a16:creationId xmlns:a16="http://schemas.microsoft.com/office/drawing/2014/main" id="{C2F3B9A0-3BDA-6744-A4BF-2C58B9553001}"/>
              </a:ext>
            </a:extLst>
          </p:cNvPr>
          <p:cNvSpPr>
            <a:spLocks noGrp="1"/>
          </p:cNvSpPr>
          <p:nvPr>
            <p:ph type="ftr" sz="quarter" idx="11"/>
          </p:nvPr>
        </p:nvSpPr>
        <p:spPr/>
        <p:txBody>
          <a:bodyPr/>
          <a:lstStyle/>
          <a:p>
            <a:endParaRPr lang="en-EE"/>
          </a:p>
        </p:txBody>
      </p:sp>
      <p:sp>
        <p:nvSpPr>
          <p:cNvPr id="9" name="Slide Number Placeholder 8">
            <a:extLst>
              <a:ext uri="{FF2B5EF4-FFF2-40B4-BE49-F238E27FC236}">
                <a16:creationId xmlns:a16="http://schemas.microsoft.com/office/drawing/2014/main" id="{156998F3-929E-B04D-AFDF-386AFF4F52FE}"/>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63732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CB8E8-48C0-2548-8EA3-36D5432B99FC}"/>
              </a:ext>
            </a:extLst>
          </p:cNvPr>
          <p:cNvSpPr>
            <a:spLocks noGrp="1"/>
          </p:cNvSpPr>
          <p:nvPr>
            <p:ph type="title"/>
          </p:nvPr>
        </p:nvSpPr>
        <p:spPr/>
        <p:txBody>
          <a:bodyPr/>
          <a:lstStyle/>
          <a:p>
            <a:r>
              <a:rPr lang="en-US"/>
              <a:t>Click to edit Master title style</a:t>
            </a:r>
            <a:endParaRPr lang="en-EE"/>
          </a:p>
        </p:txBody>
      </p:sp>
      <p:sp>
        <p:nvSpPr>
          <p:cNvPr id="3" name="Date Placeholder 2">
            <a:extLst>
              <a:ext uri="{FF2B5EF4-FFF2-40B4-BE49-F238E27FC236}">
                <a16:creationId xmlns:a16="http://schemas.microsoft.com/office/drawing/2014/main" id="{0DECD4C2-E469-EA4F-94F0-FE0AEDA4697E}"/>
              </a:ext>
            </a:extLst>
          </p:cNvPr>
          <p:cNvSpPr>
            <a:spLocks noGrp="1"/>
          </p:cNvSpPr>
          <p:nvPr>
            <p:ph type="dt" sz="half" idx="10"/>
          </p:nvPr>
        </p:nvSpPr>
        <p:spPr/>
        <p:txBody>
          <a:bodyPr/>
          <a:lstStyle/>
          <a:p>
            <a:fld id="{74717DE8-8EAA-7B46-8633-8D778F7D0520}" type="datetimeFigureOut">
              <a:rPr lang="en-EE" smtClean="0"/>
              <a:t>11/05/2025</a:t>
            </a:fld>
            <a:endParaRPr lang="en-EE"/>
          </a:p>
        </p:txBody>
      </p:sp>
      <p:sp>
        <p:nvSpPr>
          <p:cNvPr id="4" name="Footer Placeholder 3">
            <a:extLst>
              <a:ext uri="{FF2B5EF4-FFF2-40B4-BE49-F238E27FC236}">
                <a16:creationId xmlns:a16="http://schemas.microsoft.com/office/drawing/2014/main" id="{25F140B8-DFBE-504A-ADD5-2540EB00CCEB}"/>
              </a:ext>
            </a:extLst>
          </p:cNvPr>
          <p:cNvSpPr>
            <a:spLocks noGrp="1"/>
          </p:cNvSpPr>
          <p:nvPr>
            <p:ph type="ftr" sz="quarter" idx="11"/>
          </p:nvPr>
        </p:nvSpPr>
        <p:spPr/>
        <p:txBody>
          <a:bodyPr/>
          <a:lstStyle/>
          <a:p>
            <a:endParaRPr lang="en-EE"/>
          </a:p>
        </p:txBody>
      </p:sp>
      <p:sp>
        <p:nvSpPr>
          <p:cNvPr id="5" name="Slide Number Placeholder 4">
            <a:extLst>
              <a:ext uri="{FF2B5EF4-FFF2-40B4-BE49-F238E27FC236}">
                <a16:creationId xmlns:a16="http://schemas.microsoft.com/office/drawing/2014/main" id="{07BA3816-A772-C145-A6C0-6ABE5083A32B}"/>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2518098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221D4A-8767-7741-A19F-6DD915A6C000}"/>
              </a:ext>
            </a:extLst>
          </p:cNvPr>
          <p:cNvSpPr>
            <a:spLocks noGrp="1"/>
          </p:cNvSpPr>
          <p:nvPr>
            <p:ph type="dt" sz="half" idx="10"/>
          </p:nvPr>
        </p:nvSpPr>
        <p:spPr/>
        <p:txBody>
          <a:bodyPr/>
          <a:lstStyle/>
          <a:p>
            <a:fld id="{74717DE8-8EAA-7B46-8633-8D778F7D0520}" type="datetimeFigureOut">
              <a:rPr lang="en-EE" smtClean="0"/>
              <a:t>11/05/2025</a:t>
            </a:fld>
            <a:endParaRPr lang="en-EE"/>
          </a:p>
        </p:txBody>
      </p:sp>
      <p:sp>
        <p:nvSpPr>
          <p:cNvPr id="3" name="Footer Placeholder 2">
            <a:extLst>
              <a:ext uri="{FF2B5EF4-FFF2-40B4-BE49-F238E27FC236}">
                <a16:creationId xmlns:a16="http://schemas.microsoft.com/office/drawing/2014/main" id="{AB9BCA8C-BC14-8A40-8592-0B81A580F1CE}"/>
              </a:ext>
            </a:extLst>
          </p:cNvPr>
          <p:cNvSpPr>
            <a:spLocks noGrp="1"/>
          </p:cNvSpPr>
          <p:nvPr>
            <p:ph type="ftr" sz="quarter" idx="11"/>
          </p:nvPr>
        </p:nvSpPr>
        <p:spPr/>
        <p:txBody>
          <a:bodyPr/>
          <a:lstStyle/>
          <a:p>
            <a:endParaRPr lang="en-EE"/>
          </a:p>
        </p:txBody>
      </p:sp>
      <p:sp>
        <p:nvSpPr>
          <p:cNvPr id="4" name="Slide Number Placeholder 3">
            <a:extLst>
              <a:ext uri="{FF2B5EF4-FFF2-40B4-BE49-F238E27FC236}">
                <a16:creationId xmlns:a16="http://schemas.microsoft.com/office/drawing/2014/main" id="{E98830BB-9341-114E-B7D1-989AF373D265}"/>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1260024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4BE10-C508-894E-97B0-320DCC2842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E"/>
          </a:p>
        </p:txBody>
      </p:sp>
      <p:sp>
        <p:nvSpPr>
          <p:cNvPr id="3" name="Content Placeholder 2">
            <a:extLst>
              <a:ext uri="{FF2B5EF4-FFF2-40B4-BE49-F238E27FC236}">
                <a16:creationId xmlns:a16="http://schemas.microsoft.com/office/drawing/2014/main" id="{48AA4DAC-88BA-9440-89DD-716B287C1F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Text Placeholder 3">
            <a:extLst>
              <a:ext uri="{FF2B5EF4-FFF2-40B4-BE49-F238E27FC236}">
                <a16:creationId xmlns:a16="http://schemas.microsoft.com/office/drawing/2014/main" id="{60492A8C-2334-2946-A109-EA61D5451C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DD2C18-B015-A24F-AB44-AB23D128A2BF}"/>
              </a:ext>
            </a:extLst>
          </p:cNvPr>
          <p:cNvSpPr>
            <a:spLocks noGrp="1"/>
          </p:cNvSpPr>
          <p:nvPr>
            <p:ph type="dt" sz="half" idx="10"/>
          </p:nvPr>
        </p:nvSpPr>
        <p:spPr/>
        <p:txBody>
          <a:bodyPr/>
          <a:lstStyle/>
          <a:p>
            <a:fld id="{74717DE8-8EAA-7B46-8633-8D778F7D0520}" type="datetimeFigureOut">
              <a:rPr lang="en-EE" smtClean="0"/>
              <a:t>11/05/2025</a:t>
            </a:fld>
            <a:endParaRPr lang="en-EE"/>
          </a:p>
        </p:txBody>
      </p:sp>
      <p:sp>
        <p:nvSpPr>
          <p:cNvPr id="6" name="Footer Placeholder 5">
            <a:extLst>
              <a:ext uri="{FF2B5EF4-FFF2-40B4-BE49-F238E27FC236}">
                <a16:creationId xmlns:a16="http://schemas.microsoft.com/office/drawing/2014/main" id="{3C819644-EE58-8146-B646-4F7E3972B198}"/>
              </a:ext>
            </a:extLst>
          </p:cNvPr>
          <p:cNvSpPr>
            <a:spLocks noGrp="1"/>
          </p:cNvSpPr>
          <p:nvPr>
            <p:ph type="ftr" sz="quarter" idx="11"/>
          </p:nvPr>
        </p:nvSpPr>
        <p:spPr/>
        <p:txBody>
          <a:bodyPr/>
          <a:lstStyle/>
          <a:p>
            <a:endParaRPr lang="en-EE"/>
          </a:p>
        </p:txBody>
      </p:sp>
      <p:sp>
        <p:nvSpPr>
          <p:cNvPr id="7" name="Slide Number Placeholder 6">
            <a:extLst>
              <a:ext uri="{FF2B5EF4-FFF2-40B4-BE49-F238E27FC236}">
                <a16:creationId xmlns:a16="http://schemas.microsoft.com/office/drawing/2014/main" id="{72C12662-1B2C-0B4B-B1D6-66DFBFE9D973}"/>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863402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7A031-A3A2-8044-9A4D-1C656B6BD5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E"/>
          </a:p>
        </p:txBody>
      </p:sp>
      <p:sp>
        <p:nvSpPr>
          <p:cNvPr id="3" name="Picture Placeholder 2">
            <a:extLst>
              <a:ext uri="{FF2B5EF4-FFF2-40B4-BE49-F238E27FC236}">
                <a16:creationId xmlns:a16="http://schemas.microsoft.com/office/drawing/2014/main" id="{0645C6CF-BE1C-634B-92D6-85FDDCD04C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EE"/>
          </a:p>
        </p:txBody>
      </p:sp>
      <p:sp>
        <p:nvSpPr>
          <p:cNvPr id="4" name="Text Placeholder 3">
            <a:extLst>
              <a:ext uri="{FF2B5EF4-FFF2-40B4-BE49-F238E27FC236}">
                <a16:creationId xmlns:a16="http://schemas.microsoft.com/office/drawing/2014/main" id="{4B21F2E4-E8C9-574C-ADC6-4FF7B7F2EC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CA2B26-26EC-4743-AF66-7E43ED6ADE5B}"/>
              </a:ext>
            </a:extLst>
          </p:cNvPr>
          <p:cNvSpPr>
            <a:spLocks noGrp="1"/>
          </p:cNvSpPr>
          <p:nvPr>
            <p:ph type="dt" sz="half" idx="10"/>
          </p:nvPr>
        </p:nvSpPr>
        <p:spPr/>
        <p:txBody>
          <a:bodyPr/>
          <a:lstStyle/>
          <a:p>
            <a:fld id="{74717DE8-8EAA-7B46-8633-8D778F7D0520}" type="datetimeFigureOut">
              <a:rPr lang="en-EE" smtClean="0"/>
              <a:t>11/05/2025</a:t>
            </a:fld>
            <a:endParaRPr lang="en-EE"/>
          </a:p>
        </p:txBody>
      </p:sp>
      <p:sp>
        <p:nvSpPr>
          <p:cNvPr id="6" name="Footer Placeholder 5">
            <a:extLst>
              <a:ext uri="{FF2B5EF4-FFF2-40B4-BE49-F238E27FC236}">
                <a16:creationId xmlns:a16="http://schemas.microsoft.com/office/drawing/2014/main" id="{65D6B081-68E7-7F42-859F-64E02332DA0F}"/>
              </a:ext>
            </a:extLst>
          </p:cNvPr>
          <p:cNvSpPr>
            <a:spLocks noGrp="1"/>
          </p:cNvSpPr>
          <p:nvPr>
            <p:ph type="ftr" sz="quarter" idx="11"/>
          </p:nvPr>
        </p:nvSpPr>
        <p:spPr/>
        <p:txBody>
          <a:bodyPr/>
          <a:lstStyle/>
          <a:p>
            <a:endParaRPr lang="en-EE"/>
          </a:p>
        </p:txBody>
      </p:sp>
      <p:sp>
        <p:nvSpPr>
          <p:cNvPr id="7" name="Slide Number Placeholder 6">
            <a:extLst>
              <a:ext uri="{FF2B5EF4-FFF2-40B4-BE49-F238E27FC236}">
                <a16:creationId xmlns:a16="http://schemas.microsoft.com/office/drawing/2014/main" id="{2735B0FD-8D7C-1A48-B9CB-2A53978B6623}"/>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3955960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4ADA81-E2A5-5C4E-9D06-B04F11C164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EE"/>
          </a:p>
        </p:txBody>
      </p:sp>
      <p:sp>
        <p:nvSpPr>
          <p:cNvPr id="3" name="Text Placeholder 2">
            <a:extLst>
              <a:ext uri="{FF2B5EF4-FFF2-40B4-BE49-F238E27FC236}">
                <a16:creationId xmlns:a16="http://schemas.microsoft.com/office/drawing/2014/main" id="{9C694099-3832-A14F-B701-039D948CB7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Date Placeholder 3">
            <a:extLst>
              <a:ext uri="{FF2B5EF4-FFF2-40B4-BE49-F238E27FC236}">
                <a16:creationId xmlns:a16="http://schemas.microsoft.com/office/drawing/2014/main" id="{8D96D1AA-A55B-1C49-8860-5919275105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17DE8-8EAA-7B46-8633-8D778F7D0520}" type="datetimeFigureOut">
              <a:rPr lang="en-EE" smtClean="0"/>
              <a:t>11/05/2025</a:t>
            </a:fld>
            <a:endParaRPr lang="en-EE"/>
          </a:p>
        </p:txBody>
      </p:sp>
      <p:sp>
        <p:nvSpPr>
          <p:cNvPr id="5" name="Footer Placeholder 4">
            <a:extLst>
              <a:ext uri="{FF2B5EF4-FFF2-40B4-BE49-F238E27FC236}">
                <a16:creationId xmlns:a16="http://schemas.microsoft.com/office/drawing/2014/main" id="{65FE9E6E-19C0-B84A-9C8E-5D304433C9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EE"/>
          </a:p>
        </p:txBody>
      </p:sp>
      <p:sp>
        <p:nvSpPr>
          <p:cNvPr id="6" name="Slide Number Placeholder 5">
            <a:extLst>
              <a:ext uri="{FF2B5EF4-FFF2-40B4-BE49-F238E27FC236}">
                <a16:creationId xmlns:a16="http://schemas.microsoft.com/office/drawing/2014/main" id="{1D7DF4A4-9AE0-DE40-898B-043BEA56CF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4AF228-996F-6F44-8CD1-170993541C11}" type="slidenum">
              <a:rPr lang="en-EE" smtClean="0"/>
              <a:t>‹#›</a:t>
            </a:fld>
            <a:endParaRPr lang="en-EE"/>
          </a:p>
        </p:txBody>
      </p:sp>
    </p:spTree>
    <p:extLst>
      <p:ext uri="{BB962C8B-B14F-4D97-AF65-F5344CB8AC3E}">
        <p14:creationId xmlns:p14="http://schemas.microsoft.com/office/powerpoint/2010/main" val="2149424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49AC-ACF2-8A4D-9741-9BA160C28468}"/>
              </a:ext>
            </a:extLst>
          </p:cNvPr>
          <p:cNvSpPr>
            <a:spLocks noGrp="1"/>
          </p:cNvSpPr>
          <p:nvPr>
            <p:ph type="ctrTitle"/>
          </p:nvPr>
        </p:nvSpPr>
        <p:spPr/>
        <p:txBody>
          <a:bodyPr/>
          <a:lstStyle/>
          <a:p>
            <a:endParaRPr lang="en-EE"/>
          </a:p>
        </p:txBody>
      </p:sp>
      <p:pic>
        <p:nvPicPr>
          <p:cNvPr id="5" name="Picture 4">
            <a:extLst>
              <a:ext uri="{FF2B5EF4-FFF2-40B4-BE49-F238E27FC236}">
                <a16:creationId xmlns:a16="http://schemas.microsoft.com/office/drawing/2014/main" id="{FED778FF-D942-3D48-8EC2-64B9EDD1E66D}"/>
              </a:ext>
            </a:extLst>
          </p:cNvPr>
          <p:cNvPicPr>
            <a:picLocks noChangeAspect="1"/>
          </p:cNvPicPr>
          <p:nvPr/>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2312423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0375AC9A-3481-9E4C-B73B-2DBA9A9C955C}"/>
              </a:ext>
            </a:extLst>
          </p:cNvPr>
          <p:cNvPicPr>
            <a:picLocks noGrp="1" noChangeAspect="1"/>
          </p:cNvPicPr>
          <p:nvPr>
            <p:ph idx="1"/>
          </p:nvPr>
        </p:nvPicPr>
        <p:blipFill>
          <a:blip r:embed="rId2"/>
          <a:srcRect/>
          <a:stretch/>
        </p:blipFill>
        <p:spPr>
          <a:xfrm>
            <a:off x="4933" y="2773"/>
            <a:ext cx="12182133" cy="6852449"/>
          </a:xfrm>
        </p:spPr>
      </p:pic>
      <p:sp>
        <p:nvSpPr>
          <p:cNvPr id="2" name="Title 1">
            <a:extLst>
              <a:ext uri="{FF2B5EF4-FFF2-40B4-BE49-F238E27FC236}">
                <a16:creationId xmlns:a16="http://schemas.microsoft.com/office/drawing/2014/main" id="{06795395-C19A-D946-9D93-FA3B45BB03D3}"/>
              </a:ext>
            </a:extLst>
          </p:cNvPr>
          <p:cNvSpPr>
            <a:spLocks noGrp="1"/>
          </p:cNvSpPr>
          <p:nvPr>
            <p:ph type="title"/>
          </p:nvPr>
        </p:nvSpPr>
        <p:spPr>
          <a:xfrm>
            <a:off x="946688" y="1573993"/>
            <a:ext cx="10515600" cy="4826807"/>
          </a:xfrm>
        </p:spPr>
        <p:txBody>
          <a:bodyPr>
            <a:normAutofit/>
          </a:bodyPr>
          <a:lstStyle/>
          <a:p>
            <a:pPr>
              <a:lnSpc>
                <a:spcPct val="150000"/>
              </a:lnSpc>
            </a:pPr>
            <a:r>
              <a:rPr lang="en-GB" sz="1800" dirty="0">
                <a:latin typeface="Open Sans" panose="020B0606030504020204" pitchFamily="34" charset="0"/>
                <a:ea typeface="Open Sans" panose="020B0606030504020204" pitchFamily="34" charset="0"/>
                <a:cs typeface="Open Sans" panose="020B0606030504020204" pitchFamily="34" charset="0"/>
              </a:rPr>
              <a:t>Lorem ipsum </a:t>
            </a:r>
            <a:r>
              <a:rPr lang="en-GB" sz="1800" dirty="0" err="1">
                <a:latin typeface="Open Sans" panose="020B0606030504020204" pitchFamily="34" charset="0"/>
                <a:ea typeface="Open Sans" panose="020B0606030504020204" pitchFamily="34" charset="0"/>
                <a:cs typeface="Open Sans" panose="020B0606030504020204" pitchFamily="34" charset="0"/>
              </a:rPr>
              <a:t>dolor</a:t>
            </a:r>
            <a:r>
              <a:rPr lang="en-GB" sz="1800" dirty="0">
                <a:latin typeface="Open Sans" panose="020B0606030504020204" pitchFamily="34" charset="0"/>
                <a:ea typeface="Open Sans" panose="020B0606030504020204" pitchFamily="34" charset="0"/>
                <a:cs typeface="Open Sans" panose="020B0606030504020204" pitchFamily="34" charset="0"/>
              </a:rPr>
              <a:t> sit </a:t>
            </a:r>
            <a:r>
              <a:rPr lang="en-GB" sz="1800" dirty="0" err="1">
                <a:latin typeface="Open Sans" panose="020B0606030504020204" pitchFamily="34" charset="0"/>
                <a:ea typeface="Open Sans" panose="020B0606030504020204" pitchFamily="34" charset="0"/>
                <a:cs typeface="Open Sans" panose="020B0606030504020204" pitchFamily="34" charset="0"/>
              </a:rPr>
              <a:t>amet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consectetur</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adipiscing</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elit</a:t>
            </a:r>
            <a:r>
              <a:rPr lang="en-GB" sz="1800" dirty="0">
                <a:latin typeface="Open Sans" panose="020B0606030504020204" pitchFamily="34" charset="0"/>
                <a:ea typeface="Open Sans" panose="020B0606030504020204" pitchFamily="34" charset="0"/>
                <a:cs typeface="Open Sans" panose="020B0606030504020204" pitchFamily="34" charset="0"/>
              </a:rPr>
              <a:t>. Aenean convallis </a:t>
            </a:r>
            <a:r>
              <a:rPr lang="en-GB" sz="1800" dirty="0" err="1">
                <a:latin typeface="Open Sans" panose="020B0606030504020204" pitchFamily="34" charset="0"/>
                <a:ea typeface="Open Sans" panose="020B0606030504020204" pitchFamily="34" charset="0"/>
                <a:cs typeface="Open Sans" panose="020B0606030504020204" pitchFamily="34" charset="0"/>
              </a:rPr>
              <a:t>tellus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ornare</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orci</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interdum</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sed</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volutpat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sem</a:t>
            </a:r>
            <a:r>
              <a:rPr lang="en-GB" sz="1800" dirty="0">
                <a:latin typeface="Open Sans" panose="020B0606030504020204" pitchFamily="34" charset="0"/>
                <a:ea typeface="Open Sans" panose="020B0606030504020204" pitchFamily="34" charset="0"/>
                <a:cs typeface="Open Sans" panose="020B0606030504020204" pitchFamily="34" charset="0"/>
              </a:rPr>
              <a:t> lacinia. </a:t>
            </a:r>
            <a:r>
              <a:rPr lang="en-GB" sz="1800" dirty="0" err="1">
                <a:latin typeface="Open Sans" panose="020B0606030504020204" pitchFamily="34" charset="0"/>
                <a:ea typeface="Open Sans" panose="020B0606030504020204" pitchFamily="34" charset="0"/>
                <a:cs typeface="Open Sans" panose="020B0606030504020204" pitchFamily="34" charset="0"/>
              </a:rPr>
              <a:t>Praesent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facilisis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justo</a:t>
            </a:r>
            <a:r>
              <a:rPr lang="en-GB" sz="1800" dirty="0">
                <a:latin typeface="Open Sans" panose="020B0606030504020204" pitchFamily="34" charset="0"/>
                <a:ea typeface="Open Sans" panose="020B0606030504020204" pitchFamily="34" charset="0"/>
                <a:cs typeface="Open Sans" panose="020B0606030504020204" pitchFamily="34" charset="0"/>
              </a:rPr>
              <a:t> ante, in </a:t>
            </a:r>
            <a:r>
              <a:rPr lang="en-GB" sz="1800" dirty="0" err="1">
                <a:latin typeface="Open Sans" panose="020B0606030504020204" pitchFamily="34" charset="0"/>
                <a:ea typeface="Open Sans" panose="020B0606030504020204" pitchFamily="34" charset="0"/>
                <a:cs typeface="Open Sans" panose="020B0606030504020204" pitchFamily="34" charset="0"/>
              </a:rPr>
              <a:t>ultricies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tortor</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varius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laoreet</a:t>
            </a:r>
            <a:r>
              <a:rPr lang="en-GB" sz="1800" dirty="0">
                <a:latin typeface="Open Sans" panose="020B0606030504020204" pitchFamily="34" charset="0"/>
                <a:ea typeface="Open Sans" panose="020B0606030504020204" pitchFamily="34" charset="0"/>
                <a:cs typeface="Open Sans" panose="020B0606030504020204" pitchFamily="34" charset="0"/>
              </a:rPr>
              <a:t>. Donec cursus </a:t>
            </a:r>
            <a:r>
              <a:rPr lang="en-GB" sz="1800" dirty="0" err="1">
                <a:latin typeface="Open Sans" panose="020B0606030504020204" pitchFamily="34" charset="0"/>
                <a:ea typeface="Open Sans" panose="020B0606030504020204" pitchFamily="34" charset="0"/>
                <a:cs typeface="Open Sans" panose="020B0606030504020204" pitchFamily="34" charset="0"/>
              </a:rPr>
              <a:t>risus</a:t>
            </a:r>
            <a:r>
              <a:rPr lang="en-GB" sz="1800" dirty="0">
                <a:latin typeface="Open Sans" panose="020B0606030504020204" pitchFamily="34" charset="0"/>
                <a:ea typeface="Open Sans" panose="020B0606030504020204" pitchFamily="34" charset="0"/>
                <a:cs typeface="Open Sans" panose="020B0606030504020204" pitchFamily="34" charset="0"/>
              </a:rPr>
              <a:t> libero, ac </a:t>
            </a:r>
            <a:r>
              <a:rPr lang="en-GB" sz="1800" dirty="0" err="1">
                <a:latin typeface="Open Sans" panose="020B0606030504020204" pitchFamily="34" charset="0"/>
                <a:ea typeface="Open Sans" panose="020B0606030504020204" pitchFamily="34" charset="0"/>
                <a:cs typeface="Open Sans" panose="020B0606030504020204" pitchFamily="34" charset="0"/>
              </a:rPr>
              <a:t>imperdiet</a:t>
            </a:r>
            <a:r>
              <a:rPr lang="en-GB" sz="1800" dirty="0">
                <a:latin typeface="Open Sans" panose="020B0606030504020204" pitchFamily="34" charset="0"/>
                <a:ea typeface="Open Sans" panose="020B0606030504020204" pitchFamily="34" charset="0"/>
                <a:cs typeface="Open Sans" panose="020B0606030504020204" pitchFamily="34" charset="0"/>
              </a:rPr>
              <a:t> ligula </a:t>
            </a:r>
            <a:r>
              <a:rPr lang="en-GB" sz="1800" dirty="0" err="1">
                <a:latin typeface="Open Sans" panose="020B0606030504020204" pitchFamily="34" charset="0"/>
                <a:ea typeface="Open Sans" panose="020B0606030504020204" pitchFamily="34" charset="0"/>
                <a:cs typeface="Open Sans" panose="020B0606030504020204" pitchFamily="34" charset="0"/>
              </a:rPr>
              <a:t>tincidunt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quis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Pellentesque</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lectus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lectus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ullamcorper</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quis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aliquet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quis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tristique</a:t>
            </a:r>
            <a:r>
              <a:rPr lang="en-GB" sz="1800" dirty="0">
                <a:latin typeface="Open Sans" panose="020B0606030504020204" pitchFamily="34" charset="0"/>
                <a:ea typeface="Open Sans" panose="020B0606030504020204" pitchFamily="34" charset="0"/>
                <a:cs typeface="Open Sans" panose="020B0606030504020204" pitchFamily="34" charset="0"/>
              </a:rPr>
              <a:t> in </a:t>
            </a:r>
            <a:r>
              <a:rPr lang="en-GB" sz="1800" dirty="0" err="1">
                <a:latin typeface="Open Sans" panose="020B0606030504020204" pitchFamily="34" charset="0"/>
                <a:ea typeface="Open Sans" panose="020B0606030504020204" pitchFamily="34" charset="0"/>
                <a:cs typeface="Open Sans" panose="020B0606030504020204" pitchFamily="34" charset="0"/>
              </a:rPr>
              <a:t>leo</a:t>
            </a:r>
            <a:r>
              <a:rPr lang="en-GB" sz="1800" dirty="0">
                <a:latin typeface="Open Sans" panose="020B0606030504020204" pitchFamily="34" charset="0"/>
                <a:ea typeface="Open Sans" panose="020B0606030504020204" pitchFamily="34" charset="0"/>
                <a:cs typeface="Open Sans" panose="020B0606030504020204" pitchFamily="34" charset="0"/>
              </a:rPr>
              <a:t>. </a:t>
            </a:r>
            <a:br>
              <a:rPr lang="en-GB" sz="1800" dirty="0">
                <a:latin typeface="Open Sans" panose="020B0606030504020204" pitchFamily="34" charset="0"/>
                <a:ea typeface="Open Sans" panose="020B0606030504020204" pitchFamily="34" charset="0"/>
                <a:cs typeface="Open Sans" panose="020B0606030504020204" pitchFamily="34" charset="0"/>
              </a:rPr>
            </a:br>
            <a:br>
              <a:rPr lang="en-GB" sz="1800" dirty="0">
                <a:latin typeface="Open Sans" panose="020B0606030504020204" pitchFamily="34" charset="0"/>
                <a:ea typeface="Open Sans" panose="020B0606030504020204" pitchFamily="34" charset="0"/>
                <a:cs typeface="Open Sans" panose="020B0606030504020204" pitchFamily="34" charset="0"/>
              </a:rPr>
            </a:br>
            <a:r>
              <a:rPr lang="en-GB" sz="1800" dirty="0">
                <a:latin typeface="Open Sans" panose="020B0606030504020204" pitchFamily="34" charset="0"/>
                <a:ea typeface="Open Sans" panose="020B0606030504020204" pitchFamily="34" charset="0"/>
                <a:cs typeface="Open Sans" panose="020B0606030504020204" pitchFamily="34" charset="0"/>
              </a:rPr>
              <a:t>Lorem ipsum </a:t>
            </a:r>
            <a:r>
              <a:rPr lang="en-GB" sz="1800" dirty="0" err="1">
                <a:latin typeface="Open Sans" panose="020B0606030504020204" pitchFamily="34" charset="0"/>
                <a:ea typeface="Open Sans" panose="020B0606030504020204" pitchFamily="34" charset="0"/>
                <a:cs typeface="Open Sans" panose="020B0606030504020204" pitchFamily="34" charset="0"/>
              </a:rPr>
              <a:t>dolor</a:t>
            </a:r>
            <a:r>
              <a:rPr lang="en-GB" sz="1800" dirty="0">
                <a:latin typeface="Open Sans" panose="020B0606030504020204" pitchFamily="34" charset="0"/>
                <a:ea typeface="Open Sans" panose="020B0606030504020204" pitchFamily="34" charset="0"/>
                <a:cs typeface="Open Sans" panose="020B0606030504020204" pitchFamily="34" charset="0"/>
              </a:rPr>
              <a:t> sit </a:t>
            </a:r>
            <a:r>
              <a:rPr lang="en-GB" sz="1800" dirty="0" err="1">
                <a:latin typeface="Open Sans" panose="020B0606030504020204" pitchFamily="34" charset="0"/>
                <a:ea typeface="Open Sans" panose="020B0606030504020204" pitchFamily="34" charset="0"/>
                <a:cs typeface="Open Sans" panose="020B0606030504020204" pitchFamily="34" charset="0"/>
              </a:rPr>
              <a:t>amet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consectetur</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adipiscing</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elit</a:t>
            </a:r>
            <a:r>
              <a:rPr lang="en-GB" sz="1800" dirty="0">
                <a:latin typeface="Open Sans" panose="020B0606030504020204" pitchFamily="34" charset="0"/>
                <a:ea typeface="Open Sans" panose="020B0606030504020204" pitchFamily="34" charset="0"/>
                <a:cs typeface="Open Sans" panose="020B0606030504020204" pitchFamily="34" charset="0"/>
              </a:rPr>
              <a:t>. Aenean convallis </a:t>
            </a:r>
            <a:r>
              <a:rPr lang="en-GB" sz="1800" dirty="0" err="1">
                <a:latin typeface="Open Sans" panose="020B0606030504020204" pitchFamily="34" charset="0"/>
                <a:ea typeface="Open Sans" panose="020B0606030504020204" pitchFamily="34" charset="0"/>
                <a:cs typeface="Open Sans" panose="020B0606030504020204" pitchFamily="34" charset="0"/>
              </a:rPr>
              <a:t>tellus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ornare</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orci</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interdum</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sed</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volutpat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sem</a:t>
            </a:r>
            <a:r>
              <a:rPr lang="en-GB" sz="1800" dirty="0">
                <a:latin typeface="Open Sans" panose="020B0606030504020204" pitchFamily="34" charset="0"/>
                <a:ea typeface="Open Sans" panose="020B0606030504020204" pitchFamily="34" charset="0"/>
                <a:cs typeface="Open Sans" panose="020B0606030504020204" pitchFamily="34" charset="0"/>
              </a:rPr>
              <a:t> lacinia. </a:t>
            </a:r>
            <a:r>
              <a:rPr lang="en-GB" sz="1800" dirty="0" err="1">
                <a:latin typeface="Open Sans" panose="020B0606030504020204" pitchFamily="34" charset="0"/>
                <a:ea typeface="Open Sans" panose="020B0606030504020204" pitchFamily="34" charset="0"/>
                <a:cs typeface="Open Sans" panose="020B0606030504020204" pitchFamily="34" charset="0"/>
              </a:rPr>
              <a:t>Praesent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facilisis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justo</a:t>
            </a:r>
            <a:r>
              <a:rPr lang="en-GB" sz="1800" dirty="0">
                <a:latin typeface="Open Sans" panose="020B0606030504020204" pitchFamily="34" charset="0"/>
                <a:ea typeface="Open Sans" panose="020B0606030504020204" pitchFamily="34" charset="0"/>
                <a:cs typeface="Open Sans" panose="020B0606030504020204" pitchFamily="34" charset="0"/>
              </a:rPr>
              <a:t> ante, in </a:t>
            </a:r>
            <a:r>
              <a:rPr lang="en-GB" sz="1800" dirty="0" err="1">
                <a:latin typeface="Open Sans" panose="020B0606030504020204" pitchFamily="34" charset="0"/>
                <a:ea typeface="Open Sans" panose="020B0606030504020204" pitchFamily="34" charset="0"/>
                <a:cs typeface="Open Sans" panose="020B0606030504020204" pitchFamily="34" charset="0"/>
              </a:rPr>
              <a:t>ultricies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tortor</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varius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laoreet</a:t>
            </a:r>
            <a:r>
              <a:rPr lang="en-GB" sz="1800" dirty="0">
                <a:latin typeface="Open Sans" panose="020B0606030504020204" pitchFamily="34" charset="0"/>
                <a:ea typeface="Open Sans" panose="020B0606030504020204" pitchFamily="34" charset="0"/>
                <a:cs typeface="Open Sans" panose="020B0606030504020204" pitchFamily="34" charset="0"/>
              </a:rPr>
              <a:t>. Donec cursus </a:t>
            </a:r>
            <a:r>
              <a:rPr lang="en-GB" sz="1800" dirty="0" err="1">
                <a:latin typeface="Open Sans" panose="020B0606030504020204" pitchFamily="34" charset="0"/>
                <a:ea typeface="Open Sans" panose="020B0606030504020204" pitchFamily="34" charset="0"/>
                <a:cs typeface="Open Sans" panose="020B0606030504020204" pitchFamily="34" charset="0"/>
              </a:rPr>
              <a:t>risus</a:t>
            </a:r>
            <a:r>
              <a:rPr lang="en-GB" sz="1800" dirty="0">
                <a:latin typeface="Open Sans" panose="020B0606030504020204" pitchFamily="34" charset="0"/>
                <a:ea typeface="Open Sans" panose="020B0606030504020204" pitchFamily="34" charset="0"/>
                <a:cs typeface="Open Sans" panose="020B0606030504020204" pitchFamily="34" charset="0"/>
              </a:rPr>
              <a:t> libero, ac </a:t>
            </a:r>
            <a:r>
              <a:rPr lang="en-GB" sz="1800" dirty="0" err="1">
                <a:latin typeface="Open Sans" panose="020B0606030504020204" pitchFamily="34" charset="0"/>
                <a:ea typeface="Open Sans" panose="020B0606030504020204" pitchFamily="34" charset="0"/>
                <a:cs typeface="Open Sans" panose="020B0606030504020204" pitchFamily="34" charset="0"/>
              </a:rPr>
              <a:t>imperdiet</a:t>
            </a:r>
            <a:r>
              <a:rPr lang="en-GB" sz="1800" dirty="0">
                <a:latin typeface="Open Sans" panose="020B0606030504020204" pitchFamily="34" charset="0"/>
                <a:ea typeface="Open Sans" panose="020B0606030504020204" pitchFamily="34" charset="0"/>
                <a:cs typeface="Open Sans" panose="020B0606030504020204" pitchFamily="34" charset="0"/>
              </a:rPr>
              <a:t> ligula </a:t>
            </a:r>
            <a:r>
              <a:rPr lang="en-GB" sz="1800" dirty="0" err="1">
                <a:latin typeface="Open Sans" panose="020B0606030504020204" pitchFamily="34" charset="0"/>
                <a:ea typeface="Open Sans" panose="020B0606030504020204" pitchFamily="34" charset="0"/>
                <a:cs typeface="Open Sans" panose="020B0606030504020204" pitchFamily="34" charset="0"/>
              </a:rPr>
              <a:t>tincidunt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quis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Pellentesque</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lectus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lectus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ullamcorper</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quis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aliquet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quis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tristique</a:t>
            </a:r>
            <a:r>
              <a:rPr lang="en-GB" sz="1800" dirty="0">
                <a:latin typeface="Open Sans" panose="020B0606030504020204" pitchFamily="34" charset="0"/>
                <a:ea typeface="Open Sans" panose="020B0606030504020204" pitchFamily="34" charset="0"/>
                <a:cs typeface="Open Sans" panose="020B0606030504020204" pitchFamily="34" charset="0"/>
              </a:rPr>
              <a:t> in </a:t>
            </a:r>
            <a:r>
              <a:rPr lang="en-GB" sz="1800" dirty="0" err="1">
                <a:latin typeface="Open Sans" panose="020B0606030504020204" pitchFamily="34" charset="0"/>
                <a:ea typeface="Open Sans" panose="020B0606030504020204" pitchFamily="34" charset="0"/>
                <a:cs typeface="Open Sans" panose="020B0606030504020204" pitchFamily="34" charset="0"/>
              </a:rPr>
              <a:t>leo</a:t>
            </a:r>
            <a:r>
              <a:rPr lang="en-GB" sz="1800" dirty="0">
                <a:latin typeface="Open Sans" panose="020B0606030504020204" pitchFamily="34" charset="0"/>
                <a:ea typeface="Open Sans" panose="020B0606030504020204" pitchFamily="34" charset="0"/>
                <a:cs typeface="Open Sans" panose="020B0606030504020204" pitchFamily="34" charset="0"/>
              </a:rPr>
              <a:t>. </a:t>
            </a:r>
            <a:endParaRPr lang="en-EE" sz="1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90638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9EF1854-9041-4F4B-8FA0-204C5D536391}"/>
              </a:ext>
            </a:extLst>
          </p:cNvPr>
          <p:cNvPicPr>
            <a:picLocks noGrp="1" noChangeAspect="1"/>
          </p:cNvPicPr>
          <p:nvPr>
            <p:ph idx="1"/>
          </p:nvPr>
        </p:nvPicPr>
        <p:blipFill>
          <a:blip r:embed="rId2"/>
          <a:srcRect/>
          <a:stretch/>
        </p:blipFill>
        <p:spPr>
          <a:xfrm>
            <a:off x="0" y="0"/>
            <a:ext cx="12192000" cy="6858000"/>
          </a:xfrm>
        </p:spPr>
      </p:pic>
      <p:sp>
        <p:nvSpPr>
          <p:cNvPr id="2" name="Title 1">
            <a:extLst>
              <a:ext uri="{FF2B5EF4-FFF2-40B4-BE49-F238E27FC236}">
                <a16:creationId xmlns:a16="http://schemas.microsoft.com/office/drawing/2014/main" id="{B959AAF3-82D7-56C9-C7AB-8C784FC4EEE2}"/>
              </a:ext>
            </a:extLst>
          </p:cNvPr>
          <p:cNvSpPr>
            <a:spLocks noGrp="1"/>
          </p:cNvSpPr>
          <p:nvPr>
            <p:ph type="title"/>
          </p:nvPr>
        </p:nvSpPr>
        <p:spPr>
          <a:xfrm>
            <a:off x="946688" y="3976437"/>
            <a:ext cx="10515600" cy="2761247"/>
          </a:xfrm>
        </p:spPr>
        <p:txBody>
          <a:bodyPr anchor="t">
            <a:normAutofit fontScale="90000"/>
          </a:bodyPr>
          <a:lstStyle/>
          <a:p>
            <a:pPr>
              <a:lnSpc>
                <a:spcPct val="150000"/>
              </a:lnSpc>
            </a:pPr>
            <a:r>
              <a:rPr lang="en-GB" sz="6000" b="1" dirty="0" err="1">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Mesaj</a:t>
            </a:r>
            <a:r>
              <a:rPr lang="en-GB" sz="6000" b="1"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 </a:t>
            </a:r>
            <a:r>
              <a:rPr lang="en-GB" sz="6000" b="1" dirty="0" err="1">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Personalizat</a:t>
            </a:r>
            <a:r>
              <a:rPr lang="en-GB" sz="6000" b="1"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 </a:t>
            </a:r>
            <a:r>
              <a:rPr lang="en-GB" sz="6000" b="1" dirty="0" err="1">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aici</a:t>
            </a:r>
            <a:r>
              <a:rPr lang="en-GB" sz="6000" b="1"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a:t>
            </a:r>
            <a:br>
              <a:rPr lang="ro-RO" sz="6000" b="1"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br>
            <a:r>
              <a:rPr lang="ro-RO" sz="2000" b="1"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Încheiere </a:t>
            </a:r>
            <a:br>
              <a:rPr lang="ro-RO" sz="2000" b="1"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br>
            <a:r>
              <a:rPr lang="ro-RO" sz="2000" b="1"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a:t>
            </a:r>
            <a:br>
              <a:rPr lang="ro-RO" sz="2000" b="1"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br>
            <a:r>
              <a:rPr lang="ro-RO" sz="2000" b="1">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Vă mulțumim!</a:t>
            </a:r>
            <a:endParaRPr lang="en-EE" sz="6000" b="1"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endParaRPr>
          </a:p>
        </p:txBody>
      </p:sp>
    </p:spTree>
    <p:extLst>
      <p:ext uri="{BB962C8B-B14F-4D97-AF65-F5344CB8AC3E}">
        <p14:creationId xmlns:p14="http://schemas.microsoft.com/office/powerpoint/2010/main" val="1362835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MU21_ppt_B" id="{BC90EA3D-7788-134C-AF02-CA5154E8EC83}" vid="{9053B656-F76F-5C48-B59C-0812854489D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4BDEE81F2B3149B48F412699CB466D" ma:contentTypeVersion="14" ma:contentTypeDescription="Create a new document." ma:contentTypeScope="" ma:versionID="d72fdb3a49808f7811ca0d9577a4a552">
  <xsd:schema xmlns:xsd="http://www.w3.org/2001/XMLSchema" xmlns:xs="http://www.w3.org/2001/XMLSchema" xmlns:p="http://schemas.microsoft.com/office/2006/metadata/properties" xmlns:ns2="36290982-b34b-415e-a102-e1cfd2bb0a32" xmlns:ns3="165dfce6-d24f-49bd-bf6f-550f10f66f1a" targetNamespace="http://schemas.microsoft.com/office/2006/metadata/properties" ma:root="true" ma:fieldsID="6a171a1a21711d573a59e4fed6729480" ns2:_="" ns3:_="">
    <xsd:import namespace="36290982-b34b-415e-a102-e1cfd2bb0a32"/>
    <xsd:import namespace="165dfce6-d24f-49bd-bf6f-550f10f66f1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290982-b34b-415e-a102-e1cfd2bb0a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bf1d066-bf90-49fa-b46a-2a63ecbc1cc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5dfce6-d24f-49bd-bf6f-550f10f66f1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7828732-ed0f-46f3-815f-b50f96e98bf6}" ma:internalName="TaxCatchAll" ma:showField="CatchAllData" ma:web="165dfce6-d24f-49bd-bf6f-550f10f66f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65dfce6-d24f-49bd-bf6f-550f10f66f1a" xsi:nil="true"/>
    <lcf76f155ced4ddcb4097134ff3c332f xmlns="36290982-b34b-415e-a102-e1cfd2bb0a3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957D855-85A1-4C0C-A57B-6DA82AF903B0}"/>
</file>

<file path=customXml/itemProps2.xml><?xml version="1.0" encoding="utf-8"?>
<ds:datastoreItem xmlns:ds="http://schemas.openxmlformats.org/officeDocument/2006/customXml" ds:itemID="{0FE91C47-7F16-4A2C-A7A0-FDAE507793B3}"/>
</file>

<file path=customXml/itemProps3.xml><?xml version="1.0" encoding="utf-8"?>
<ds:datastoreItem xmlns:ds="http://schemas.openxmlformats.org/officeDocument/2006/customXml" ds:itemID="{E3665F05-7A8E-4AC7-BAE2-6D6D46985276}"/>
</file>

<file path=docProps/app.xml><?xml version="1.0" encoding="utf-8"?>
<Properties xmlns="http://schemas.openxmlformats.org/officeDocument/2006/extended-properties" xmlns:vt="http://schemas.openxmlformats.org/officeDocument/2006/docPropsVTypes">
  <Template>model ppt</Template>
  <TotalTime>54</TotalTime>
  <Words>128</Words>
  <Application>Microsoft Office PowerPoint</Application>
  <PresentationFormat>Widescreen</PresentationFormat>
  <Paragraphs>2</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Open Sans</vt:lpstr>
      <vt:lpstr>Times New Roman</vt:lpstr>
      <vt:lpstr>Office Theme</vt:lpstr>
      <vt:lpstr>PowerPoint Presentation</vt:lpstr>
      <vt:lpstr>Lorem ipsum dolor sit amet, consectetur adipiscing elit. Aenean convallis tellus ornare orci interdum, sed volutpat sem lacinia. Praesent facilisis justo ante, in ultricies tortor varius laoreet. Donec cursus risus libero, ac imperdiet ligula tincidunt quis. Pellentesque lectus lectus, ullamcorper quis aliquet quis, tristique in leo.   Lorem ipsum dolor sit amet, consectetur adipiscing elit. Aenean convallis tellus ornare orci interdum, sed volutpat sem lacinia. Praesent facilisis justo ante, in ultricies tortor varius laoreet. Donec cursus risus libero, ac imperdiet ligula tincidunt quis. Pellentesque lectus lectus, ullamcorper quis aliquet quis, tristique in leo. </vt:lpstr>
      <vt:lpstr>Mesaj Personalizat aici! Încheiere  / Vă mulțumim!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radwkw radwkw</dc:creator>
  <cp:lastModifiedBy>Tania Cuibus</cp:lastModifiedBy>
  <cp:revision>18</cp:revision>
  <dcterms:created xsi:type="dcterms:W3CDTF">2021-04-28T21:16:15Z</dcterms:created>
  <dcterms:modified xsi:type="dcterms:W3CDTF">2025-11-05T08:39:06Z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0x0101008A4BDEE81F2B3149B48F412699CB466D</vt:lpwstr>
  </property>
</Properties>
</file>